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latsi" panose="020B0604020202020204" charset="0"/>
      <p:regular r:id="rId33"/>
    </p:embeddedFont>
    <p:embeddedFont>
      <p:font typeface="TT Bluescreens Bold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96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08C9C-452F-4274-B556-ED7F46CECA21}" type="datetimeFigureOut">
              <a:rPr lang="en-IN" smtClean="0"/>
              <a:t>Mon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8D5C4-F95A-48B0-AFE9-E203036057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288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8D5C4-F95A-48B0-AFE9-E2030360573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0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23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.sv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1F7D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094942" y="1749770"/>
            <a:ext cx="12046307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C++ &amp; DSA PLACEMENT COURSE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41325" y="879348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Khaiser Khanam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9635" y="3319610"/>
            <a:ext cx="3635987" cy="4114800"/>
          </a:xfrm>
          <a:custGeom>
            <a:avLst/>
            <a:gdLst/>
            <a:ahLst/>
            <a:cxnLst/>
            <a:rect l="l" t="t" r="r" b="b"/>
            <a:pathLst>
              <a:path w="3635987" h="4114800">
                <a:moveTo>
                  <a:pt x="0" y="0"/>
                </a:moveTo>
                <a:lnTo>
                  <a:pt x="3635987" y="0"/>
                </a:lnTo>
                <a:lnTo>
                  <a:pt x="3635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8911" y="3446100"/>
            <a:ext cx="5581605" cy="3988310"/>
          </a:xfrm>
          <a:custGeom>
            <a:avLst/>
            <a:gdLst/>
            <a:ahLst/>
            <a:cxnLst/>
            <a:rect l="l" t="t" r="r" b="b"/>
            <a:pathLst>
              <a:path w="5581605" h="3988310">
                <a:moveTo>
                  <a:pt x="0" y="0"/>
                </a:moveTo>
                <a:lnTo>
                  <a:pt x="5581604" y="0"/>
                </a:lnTo>
                <a:lnTo>
                  <a:pt x="5581604" y="3988310"/>
                </a:lnTo>
                <a:lnTo>
                  <a:pt x="0" y="398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3980" y="641808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C++ SE KYA BANA HAI?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5840" y="4119742"/>
            <a:ext cx="7956320" cy="449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1.Windows </a:t>
            </a:r>
            <a:r>
              <a:rPr lang="en-US" sz="4180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ke</a:t>
            </a: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180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kuch</a:t>
            </a: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parts 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2. Chrome ka rendering engine 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3.PUBG </a:t>
            </a:r>
            <a:r>
              <a:rPr lang="en-US" sz="4180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wala</a:t>
            </a: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Unreal Engine 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4.Embedded devices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5. ATM software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6. Game development, etc..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90100"/>
            <a:ext cx="5581605" cy="3988310"/>
          </a:xfrm>
          <a:custGeom>
            <a:avLst/>
            <a:gdLst/>
            <a:ahLst/>
            <a:cxnLst/>
            <a:rect l="l" t="t" r="r" b="b"/>
            <a:pathLst>
              <a:path w="5581605" h="3988310">
                <a:moveTo>
                  <a:pt x="0" y="0"/>
                </a:moveTo>
                <a:lnTo>
                  <a:pt x="5581605" y="0"/>
                </a:lnTo>
                <a:lnTo>
                  <a:pt x="5581605" y="3988310"/>
                </a:lnTo>
                <a:lnTo>
                  <a:pt x="0" y="398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09822" y="4063610"/>
            <a:ext cx="4092356" cy="4114800"/>
          </a:xfrm>
          <a:custGeom>
            <a:avLst/>
            <a:gdLst/>
            <a:ahLst/>
            <a:cxnLst/>
            <a:rect l="l" t="t" r="r" b="b"/>
            <a:pathLst>
              <a:path w="4092356" h="4114800">
                <a:moveTo>
                  <a:pt x="0" y="0"/>
                </a:moveTo>
                <a:lnTo>
                  <a:pt x="4092356" y="0"/>
                </a:lnTo>
                <a:lnTo>
                  <a:pt x="4092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91340" y="641808"/>
            <a:ext cx="1470532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KYUN SEEKHEIN C++ IN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58563" y="8430837"/>
            <a:ext cx="2194875" cy="109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2"/>
              </a:lnSpc>
            </a:pPr>
            <a:r>
              <a:rPr lang="en-US" sz="6352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Logic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76923" y="4428476"/>
            <a:ext cx="11334155" cy="2937857"/>
          </a:xfrm>
          <a:custGeom>
            <a:avLst/>
            <a:gdLst/>
            <a:ahLst/>
            <a:cxnLst/>
            <a:rect l="l" t="t" r="r" b="b"/>
            <a:pathLst>
              <a:path w="11334155" h="2937857">
                <a:moveTo>
                  <a:pt x="0" y="0"/>
                </a:moveTo>
                <a:lnTo>
                  <a:pt x="11334154" y="0"/>
                </a:lnTo>
                <a:lnTo>
                  <a:pt x="11334154" y="2937857"/>
                </a:lnTo>
                <a:lnTo>
                  <a:pt x="0" y="293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589" b="-5845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1340" y="641808"/>
            <a:ext cx="1470532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KYUN SEEKHEIN C++ IN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898625"/>
            <a:ext cx="5206690" cy="3312757"/>
          </a:xfrm>
          <a:custGeom>
            <a:avLst/>
            <a:gdLst/>
            <a:ahLst/>
            <a:cxnLst/>
            <a:rect l="l" t="t" r="r" b="b"/>
            <a:pathLst>
              <a:path w="5206690" h="3312757">
                <a:moveTo>
                  <a:pt x="0" y="0"/>
                </a:moveTo>
                <a:lnTo>
                  <a:pt x="5206690" y="0"/>
                </a:lnTo>
                <a:lnTo>
                  <a:pt x="5206690" y="3312757"/>
                </a:lnTo>
                <a:lnTo>
                  <a:pt x="0" y="3312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6749" y="5673982"/>
            <a:ext cx="3414503" cy="2710261"/>
          </a:xfrm>
          <a:custGeom>
            <a:avLst/>
            <a:gdLst/>
            <a:ahLst/>
            <a:cxnLst/>
            <a:rect l="l" t="t" r="r" b="b"/>
            <a:pathLst>
              <a:path w="3414503" h="2710261">
                <a:moveTo>
                  <a:pt x="0" y="0"/>
                </a:moveTo>
                <a:lnTo>
                  <a:pt x="3414502" y="0"/>
                </a:lnTo>
                <a:lnTo>
                  <a:pt x="3414502" y="2710261"/>
                </a:lnTo>
                <a:lnTo>
                  <a:pt x="0" y="271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07528" y="1076363"/>
            <a:ext cx="13872944" cy="120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2"/>
              </a:lnSpc>
            </a:pPr>
            <a:r>
              <a:rPr lang="en-US" sz="7052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STL (STANDARD TEMPLATE LIBRARY) </a:t>
            </a:r>
          </a:p>
        </p:txBody>
      </p:sp>
      <p:sp>
        <p:nvSpPr>
          <p:cNvPr id="6" name="Freeform 6"/>
          <p:cNvSpPr/>
          <p:nvPr/>
        </p:nvSpPr>
        <p:spPr>
          <a:xfrm>
            <a:off x="11713841" y="2982575"/>
            <a:ext cx="5545459" cy="6275725"/>
          </a:xfrm>
          <a:custGeom>
            <a:avLst/>
            <a:gdLst/>
            <a:ahLst/>
            <a:cxnLst/>
            <a:rect l="l" t="t" r="r" b="b"/>
            <a:pathLst>
              <a:path w="5545459" h="6275725">
                <a:moveTo>
                  <a:pt x="0" y="0"/>
                </a:moveTo>
                <a:lnTo>
                  <a:pt x="5545459" y="0"/>
                </a:lnTo>
                <a:lnTo>
                  <a:pt x="5545459" y="6275725"/>
                </a:lnTo>
                <a:lnTo>
                  <a:pt x="0" y="6275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50571" y="-132620"/>
            <a:ext cx="7104156" cy="574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6"/>
              </a:lnSpc>
            </a:pPr>
            <a:r>
              <a:rPr lang="en-US" sz="33647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?</a:t>
            </a:r>
          </a:p>
        </p:txBody>
      </p:sp>
      <p:sp>
        <p:nvSpPr>
          <p:cNvPr id="4" name="Freeform 4"/>
          <p:cNvSpPr/>
          <p:nvPr/>
        </p:nvSpPr>
        <p:spPr>
          <a:xfrm>
            <a:off x="577841" y="3174575"/>
            <a:ext cx="5545459" cy="6275725"/>
          </a:xfrm>
          <a:custGeom>
            <a:avLst/>
            <a:gdLst/>
            <a:ahLst/>
            <a:cxnLst/>
            <a:rect l="l" t="t" r="r" b="b"/>
            <a:pathLst>
              <a:path w="5545459" h="6275725">
                <a:moveTo>
                  <a:pt x="0" y="0"/>
                </a:moveTo>
                <a:lnTo>
                  <a:pt x="5545459" y="0"/>
                </a:lnTo>
                <a:lnTo>
                  <a:pt x="5545459" y="6275725"/>
                </a:lnTo>
                <a:lnTo>
                  <a:pt x="0" y="6275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94178" y="4950370"/>
            <a:ext cx="909172" cy="657910"/>
          </a:xfrm>
          <a:custGeom>
            <a:avLst/>
            <a:gdLst/>
            <a:ahLst/>
            <a:cxnLst/>
            <a:rect l="l" t="t" r="r" b="b"/>
            <a:pathLst>
              <a:path w="909172" h="657910">
                <a:moveTo>
                  <a:pt x="0" y="0"/>
                </a:moveTo>
                <a:lnTo>
                  <a:pt x="909173" y="0"/>
                </a:lnTo>
                <a:lnTo>
                  <a:pt x="909173" y="657910"/>
                </a:lnTo>
                <a:lnTo>
                  <a:pt x="0" y="657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01968" y="1639672"/>
            <a:ext cx="3483682" cy="557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4"/>
              </a:lnSpc>
            </a:pPr>
            <a:r>
              <a:rPr lang="en-US" sz="525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Low-level </a:t>
            </a:r>
          </a:p>
          <a:p>
            <a:pPr algn="l">
              <a:lnSpc>
                <a:spcPts val="7354"/>
              </a:lnSpc>
            </a:pPr>
            <a:endParaRPr lang="en-US" sz="525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7354"/>
              </a:lnSpc>
            </a:pPr>
            <a:endParaRPr lang="en-US" sz="525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7354"/>
              </a:lnSpc>
            </a:pPr>
            <a:endParaRPr lang="en-US" sz="525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7354"/>
              </a:lnSpc>
            </a:pPr>
            <a:endParaRPr lang="en-US" sz="525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l">
              <a:lnSpc>
                <a:spcPts val="7354"/>
              </a:lnSpc>
            </a:pPr>
            <a:r>
              <a:rPr lang="en-US" sz="525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High -level</a:t>
            </a:r>
          </a:p>
        </p:txBody>
      </p:sp>
      <p:sp>
        <p:nvSpPr>
          <p:cNvPr id="7" name="Freeform 7"/>
          <p:cNvSpPr/>
          <p:nvPr/>
        </p:nvSpPr>
        <p:spPr>
          <a:xfrm>
            <a:off x="8820262" y="3314277"/>
            <a:ext cx="2496268" cy="2028218"/>
          </a:xfrm>
          <a:custGeom>
            <a:avLst/>
            <a:gdLst/>
            <a:ahLst/>
            <a:cxnLst/>
            <a:rect l="l" t="t" r="r" b="b"/>
            <a:pathLst>
              <a:path w="2496268" h="2028218">
                <a:moveTo>
                  <a:pt x="0" y="0"/>
                </a:moveTo>
                <a:lnTo>
                  <a:pt x="2496269" y="0"/>
                </a:lnTo>
                <a:lnTo>
                  <a:pt x="2496269" y="2028217"/>
                </a:lnTo>
                <a:lnTo>
                  <a:pt x="0" y="2028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564318" y="4703346"/>
            <a:ext cx="3483682" cy="90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4"/>
              </a:lnSpc>
            </a:pPr>
            <a:r>
              <a:rPr lang="en-US" sz="525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Mid-level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1968" y="7154646"/>
            <a:ext cx="3372202" cy="229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35"/>
              </a:lnSpc>
            </a:pPr>
            <a:r>
              <a:rPr lang="en-US" sz="13382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OOP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6868" y="3913095"/>
            <a:ext cx="4971132" cy="3733961"/>
          </a:xfrm>
          <a:custGeom>
            <a:avLst/>
            <a:gdLst/>
            <a:ahLst/>
            <a:cxnLst/>
            <a:rect l="l" t="t" r="r" b="b"/>
            <a:pathLst>
              <a:path w="4971132" h="3733961">
                <a:moveTo>
                  <a:pt x="0" y="0"/>
                </a:moveTo>
                <a:lnTo>
                  <a:pt x="4971132" y="0"/>
                </a:lnTo>
                <a:lnTo>
                  <a:pt x="4971132" y="3733961"/>
                </a:lnTo>
                <a:lnTo>
                  <a:pt x="0" y="373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54" r="-60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3651" y="4659676"/>
            <a:ext cx="2696236" cy="2987379"/>
          </a:xfrm>
          <a:custGeom>
            <a:avLst/>
            <a:gdLst/>
            <a:ahLst/>
            <a:cxnLst/>
            <a:rect l="l" t="t" r="r" b="b"/>
            <a:pathLst>
              <a:path w="2696236" h="2987379">
                <a:moveTo>
                  <a:pt x="0" y="0"/>
                </a:moveTo>
                <a:lnTo>
                  <a:pt x="2696237" y="0"/>
                </a:lnTo>
                <a:lnTo>
                  <a:pt x="2696237" y="2987380"/>
                </a:lnTo>
                <a:lnTo>
                  <a:pt x="0" y="2987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HISTORY AND IMPORTANCE OF C++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67514" y="7823346"/>
            <a:ext cx="4069841" cy="183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525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Bjarne Stroustrup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49" y="3408309"/>
            <a:ext cx="4069841" cy="90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5253">
                <a:solidFill>
                  <a:srgbClr val="1A527D"/>
                </a:solidFill>
                <a:latin typeface="Alatsi"/>
                <a:ea typeface="Alatsi"/>
                <a:cs typeface="Alatsi"/>
                <a:sym typeface="Alatsi"/>
              </a:rPr>
              <a:t>1979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93249" y="3408309"/>
            <a:ext cx="4069841" cy="90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5253" dirty="0">
                <a:solidFill>
                  <a:srgbClr val="1A527D"/>
                </a:solidFill>
                <a:latin typeface="Alatsi"/>
                <a:ea typeface="Alatsi"/>
                <a:cs typeface="Alatsi"/>
                <a:sym typeface="Alatsi"/>
              </a:rPr>
              <a:t>1983</a:t>
            </a:r>
          </a:p>
        </p:txBody>
      </p:sp>
      <p:sp>
        <p:nvSpPr>
          <p:cNvPr id="9" name="Freeform 9"/>
          <p:cNvSpPr/>
          <p:nvPr/>
        </p:nvSpPr>
        <p:spPr>
          <a:xfrm>
            <a:off x="5612086" y="4659676"/>
            <a:ext cx="2632168" cy="2978791"/>
          </a:xfrm>
          <a:custGeom>
            <a:avLst/>
            <a:gdLst/>
            <a:ahLst/>
            <a:cxnLst/>
            <a:rect l="l" t="t" r="r" b="b"/>
            <a:pathLst>
              <a:path w="2632168" h="2978791">
                <a:moveTo>
                  <a:pt x="0" y="0"/>
                </a:moveTo>
                <a:lnTo>
                  <a:pt x="2632168" y="0"/>
                </a:lnTo>
                <a:lnTo>
                  <a:pt x="2632168" y="2978791"/>
                </a:lnTo>
                <a:lnTo>
                  <a:pt x="0" y="2978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6868" y="3913095"/>
            <a:ext cx="4971132" cy="3733961"/>
          </a:xfrm>
          <a:custGeom>
            <a:avLst/>
            <a:gdLst/>
            <a:ahLst/>
            <a:cxnLst/>
            <a:rect l="l" t="t" r="r" b="b"/>
            <a:pathLst>
              <a:path w="4971132" h="3733961">
                <a:moveTo>
                  <a:pt x="0" y="0"/>
                </a:moveTo>
                <a:lnTo>
                  <a:pt x="4971132" y="0"/>
                </a:lnTo>
                <a:lnTo>
                  <a:pt x="4971132" y="3733961"/>
                </a:lnTo>
                <a:lnTo>
                  <a:pt x="0" y="373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54" r="-60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HISTORY AND IMPORTANCE OF C++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67514" y="7823346"/>
            <a:ext cx="4069841" cy="183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4"/>
              </a:lnSpc>
            </a:pPr>
            <a:r>
              <a:rPr lang="en-US" sz="525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Bjarne Stroustrup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0028" y="2443977"/>
            <a:ext cx="8850346" cy="7433617"/>
            <a:chOff x="0" y="0"/>
            <a:chExt cx="11800461" cy="9911489"/>
          </a:xfrm>
        </p:grpSpPr>
        <p:sp>
          <p:nvSpPr>
            <p:cNvPr id="7" name="TextBox 7"/>
            <p:cNvSpPr txBox="1"/>
            <p:nvPr/>
          </p:nvSpPr>
          <p:spPr>
            <a:xfrm rot="-621772">
              <a:off x="410080" y="1574899"/>
              <a:ext cx="10683995" cy="284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7"/>
                </a:lnSpc>
              </a:pPr>
              <a:r>
                <a:rPr lang="en-US" sz="17321" b="1" i="1">
                  <a:solidFill>
                    <a:srgbClr val="3BB371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Aaj kuch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621772">
              <a:off x="489585" y="3829799"/>
              <a:ext cx="10937801" cy="5139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76"/>
                </a:lnSpc>
              </a:pPr>
              <a:r>
                <a:rPr lang="en-US" sz="17095" b="1" i="1" dirty="0" err="1">
                  <a:solidFill>
                    <a:srgbClr val="2E8B58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toofani</a:t>
              </a:r>
              <a:r>
                <a:rPr lang="en-US" sz="17095" b="1" i="1" dirty="0">
                  <a:solidFill>
                    <a:srgbClr val="2E8B58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 </a:t>
              </a:r>
              <a:r>
                <a:rPr lang="en-US" sz="17095" b="1" i="1" dirty="0" err="1">
                  <a:solidFill>
                    <a:srgbClr val="2E8B58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karte</a:t>
              </a:r>
              <a:r>
                <a:rPr lang="en-US" sz="17095" b="1" i="1" dirty="0">
                  <a:solidFill>
                    <a:srgbClr val="2E8B58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 </a:t>
              </a:r>
              <a:r>
                <a:rPr lang="en-US" sz="17095" b="1" i="1" dirty="0" err="1">
                  <a:solidFill>
                    <a:srgbClr val="2E8B58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hain</a:t>
              </a:r>
              <a:endParaRPr lang="en-US" sz="17095" b="1" i="1" dirty="0">
                <a:solidFill>
                  <a:srgbClr val="2E8B58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04086" y="2732415"/>
            <a:ext cx="4964249" cy="5617977"/>
          </a:xfrm>
          <a:custGeom>
            <a:avLst/>
            <a:gdLst/>
            <a:ahLst/>
            <a:cxnLst/>
            <a:rect l="l" t="t" r="r" b="b"/>
            <a:pathLst>
              <a:path w="4964249" h="5617977">
                <a:moveTo>
                  <a:pt x="0" y="0"/>
                </a:moveTo>
                <a:lnTo>
                  <a:pt x="4964249" y="0"/>
                </a:lnTo>
                <a:lnTo>
                  <a:pt x="4964249" y="5617977"/>
                </a:lnTo>
                <a:lnTo>
                  <a:pt x="0" y="561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55560" y="3082401"/>
            <a:ext cx="4725457" cy="4571880"/>
          </a:xfrm>
          <a:custGeom>
            <a:avLst/>
            <a:gdLst/>
            <a:ahLst/>
            <a:cxnLst/>
            <a:rect l="l" t="t" r="r" b="b"/>
            <a:pathLst>
              <a:path w="4725457" h="4571880">
                <a:moveTo>
                  <a:pt x="0" y="0"/>
                </a:moveTo>
                <a:lnTo>
                  <a:pt x="4725457" y="0"/>
                </a:lnTo>
                <a:lnTo>
                  <a:pt x="4725457" y="4571880"/>
                </a:lnTo>
                <a:lnTo>
                  <a:pt x="0" y="457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53158" y="1332622"/>
            <a:ext cx="7130261" cy="111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1"/>
              </a:lnSpc>
            </a:pPr>
            <a:r>
              <a:rPr lang="en-US" sz="6487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46 years old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02028" y="7891977"/>
            <a:ext cx="4025380" cy="2699523"/>
            <a:chOff x="0" y="0"/>
            <a:chExt cx="5367173" cy="3599365"/>
          </a:xfrm>
        </p:grpSpPr>
        <p:sp>
          <p:nvSpPr>
            <p:cNvPr id="7" name="TextBox 7"/>
            <p:cNvSpPr txBox="1"/>
            <p:nvPr/>
          </p:nvSpPr>
          <p:spPr>
            <a:xfrm rot="-621772">
              <a:off x="192430" y="732498"/>
              <a:ext cx="5037113" cy="1349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3"/>
                </a:lnSpc>
              </a:pPr>
              <a:r>
                <a:rPr lang="en-US" sz="8166" b="1" i="1">
                  <a:solidFill>
                    <a:srgbClr val="3BB371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Old is Gold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621772">
              <a:off x="132614" y="1813949"/>
              <a:ext cx="5156773" cy="1332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48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COMPILATION 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740700" y="3998100"/>
            <a:ext cx="5581605" cy="3988310"/>
          </a:xfrm>
          <a:custGeom>
            <a:avLst/>
            <a:gdLst/>
            <a:ahLst/>
            <a:cxnLst/>
            <a:rect l="l" t="t" r="r" b="b"/>
            <a:pathLst>
              <a:path w="5581605" h="3988310">
                <a:moveTo>
                  <a:pt x="0" y="0"/>
                </a:moveTo>
                <a:lnTo>
                  <a:pt x="5581605" y="0"/>
                </a:lnTo>
                <a:lnTo>
                  <a:pt x="5581605" y="3988310"/>
                </a:lnTo>
                <a:lnTo>
                  <a:pt x="0" y="398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1295" y="4623742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1. What is Programming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2. What is C++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3. History and importance of C++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4. Compilation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89512" y="419830"/>
            <a:ext cx="14508975" cy="162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8"/>
              </a:lnSpc>
            </a:pPr>
            <a:r>
              <a:rPr lang="en-US" sz="4684">
                <a:solidFill>
                  <a:srgbClr val="36302C"/>
                </a:solidFill>
                <a:latin typeface="Alatsi"/>
                <a:ea typeface="Alatsi"/>
                <a:cs typeface="Alatsi"/>
                <a:sym typeface="Alatsi"/>
              </a:rPr>
              <a:t>C++ INTRODUCTION 🔥 EVERYTHING YOU NEED TO KNOW TO GET STARTED!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COMPILATION 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740700" y="3998100"/>
            <a:ext cx="5581605" cy="3988310"/>
          </a:xfrm>
          <a:custGeom>
            <a:avLst/>
            <a:gdLst/>
            <a:ahLst/>
            <a:cxnLst/>
            <a:rect l="l" t="t" r="r" b="b"/>
            <a:pathLst>
              <a:path w="5581605" h="3988310">
                <a:moveTo>
                  <a:pt x="0" y="0"/>
                </a:moveTo>
                <a:lnTo>
                  <a:pt x="5581605" y="0"/>
                </a:lnTo>
                <a:lnTo>
                  <a:pt x="5581605" y="3988310"/>
                </a:lnTo>
                <a:lnTo>
                  <a:pt x="0" y="398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COMPILATION PROCESS IN C++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9840" y="4431742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1.Preprocessing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2.Compilation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3.Assembly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4.Linking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PREPROCESSING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60703" y="2139525"/>
            <a:ext cx="5001457" cy="73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( Safai aur Setting 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COMPILATION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236" y="2187525"/>
            <a:ext cx="9655528" cy="73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( Code se Machine Code ka Translation 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ASSEMBLING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6236" y="2187525"/>
            <a:ext cx="9655528" cy="73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( Assembly Code se Machine Code)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1770" y="494402"/>
            <a:ext cx="14144461" cy="125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LINKING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24236" y="2115525"/>
            <a:ext cx="4039528" cy="73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( Final Jod Tod 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0291" y="3262835"/>
            <a:ext cx="16547419" cy="493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8"/>
              </a:lnSpc>
            </a:pP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1. Preprocessing – Makeup removal, face wash - Removes comments and adds libraries, defines constants.</a:t>
            </a:r>
          </a:p>
          <a:p>
            <a:pPr algn="l">
              <a:lnSpc>
                <a:spcPts val="4878"/>
              </a:lnSpc>
            </a:pP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2.Compilation – Language change - Converts C++ code to assembly code.</a:t>
            </a:r>
          </a:p>
          <a:p>
            <a:pPr algn="l">
              <a:lnSpc>
                <a:spcPts val="4878"/>
              </a:lnSpc>
            </a:pP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3.Assembling – Dress up in machine code - Converts assembly code to machine code (binary).</a:t>
            </a:r>
          </a:p>
          <a:p>
            <a:pPr algn="l">
              <a:lnSpc>
                <a:spcPts val="4878"/>
              </a:lnSpc>
            </a:pP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4.Linking – Shaadi </a:t>
            </a:r>
            <a:r>
              <a:rPr lang="en-US" sz="3484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karake</a:t>
            </a: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final form </a:t>
            </a:r>
            <a:r>
              <a:rPr lang="en-US" sz="3484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bana</a:t>
            </a:r>
            <a:r>
              <a:rPr lang="en-US" sz="3484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do – .exe "-Links external libraries and functions, creates the final executable.</a:t>
            </a:r>
          </a:p>
          <a:p>
            <a:pPr algn="l">
              <a:lnSpc>
                <a:spcPts val="4878"/>
              </a:lnSpc>
            </a:pPr>
            <a:endParaRPr lang="en-US" sz="3484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839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07770" y="314562"/>
            <a:ext cx="3379994" cy="1429885"/>
            <a:chOff x="0" y="0"/>
            <a:chExt cx="890204" cy="376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04" cy="376595"/>
            </a:xfrm>
            <a:custGeom>
              <a:avLst/>
              <a:gdLst/>
              <a:ahLst/>
              <a:cxnLst/>
              <a:rect l="l" t="t" r="r" b="b"/>
              <a:pathLst>
                <a:path w="890204" h="376595">
                  <a:moveTo>
                    <a:pt x="0" y="0"/>
                  </a:moveTo>
                  <a:lnTo>
                    <a:pt x="890204" y="0"/>
                  </a:lnTo>
                  <a:lnTo>
                    <a:pt x="890204" y="376595"/>
                  </a:lnTo>
                  <a:lnTo>
                    <a:pt x="0" y="376595"/>
                  </a:lnTo>
                  <a:close/>
                </a:path>
              </a:pathLst>
            </a:custGeom>
            <a:solidFill>
              <a:srgbClr val="202F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0204" cy="414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1101" y="400780"/>
            <a:ext cx="2833331" cy="10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7"/>
              </a:lnSpc>
            </a:pPr>
            <a:r>
              <a:rPr lang="en-US" sz="6119">
                <a:solidFill>
                  <a:srgbClr val="F6F3EB"/>
                </a:solidFill>
                <a:latin typeface="Alatsi"/>
                <a:ea typeface="Alatsi"/>
                <a:cs typeface="Alatsi"/>
                <a:sym typeface="Alatsi"/>
              </a:rPr>
              <a:t>MCQ’S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042" y="1980110"/>
            <a:ext cx="5369525" cy="150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 . C++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kis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language se develop hui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thi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0028" y="5057775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a) Java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b) Python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c) C</a:t>
            </a:r>
          </a:p>
          <a:p>
            <a:pPr algn="l">
              <a:lnSpc>
                <a:spcPts val="5852"/>
              </a:lnSpc>
            </a:pPr>
            <a:r>
              <a:rPr lang="en-US" sz="4180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d) Ruby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0475" y="1980110"/>
            <a:ext cx="8777525" cy="22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 . C++ ko hum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kaunsi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category ki programming language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kehte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hain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?</a:t>
            </a:r>
          </a:p>
          <a:p>
            <a:pPr algn="l">
              <a:lnSpc>
                <a:spcPts val="6052"/>
              </a:lnSpc>
            </a:pPr>
            <a:endParaRPr lang="en-US" sz="432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1078" y="5057775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Low-level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High-level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Mid-level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Very High-level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839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07770" y="314562"/>
            <a:ext cx="3379994" cy="1429885"/>
            <a:chOff x="0" y="0"/>
            <a:chExt cx="890204" cy="376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04" cy="376595"/>
            </a:xfrm>
            <a:custGeom>
              <a:avLst/>
              <a:gdLst/>
              <a:ahLst/>
              <a:cxnLst/>
              <a:rect l="l" t="t" r="r" b="b"/>
              <a:pathLst>
                <a:path w="890204" h="376595">
                  <a:moveTo>
                    <a:pt x="0" y="0"/>
                  </a:moveTo>
                  <a:lnTo>
                    <a:pt x="890204" y="0"/>
                  </a:lnTo>
                  <a:lnTo>
                    <a:pt x="890204" y="376595"/>
                  </a:lnTo>
                  <a:lnTo>
                    <a:pt x="0" y="376595"/>
                  </a:lnTo>
                  <a:close/>
                </a:path>
              </a:pathLst>
            </a:custGeom>
            <a:solidFill>
              <a:srgbClr val="202F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0204" cy="414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1101" y="400780"/>
            <a:ext cx="2833331" cy="10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7"/>
              </a:lnSpc>
            </a:pPr>
            <a:r>
              <a:rPr lang="en-US" sz="6119">
                <a:solidFill>
                  <a:srgbClr val="F6F3EB"/>
                </a:solidFill>
                <a:latin typeface="Alatsi"/>
                <a:ea typeface="Alatsi"/>
                <a:cs typeface="Alatsi"/>
                <a:sym typeface="Alatsi"/>
              </a:rPr>
              <a:t>MCQ’S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042" y="1980110"/>
            <a:ext cx="5369525" cy="150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3 . C++ mein low-level features kaunse hain?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4028" y="5067300"/>
            <a:ext cx="8443738" cy="335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3801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Memory ka direct access through pointers</a:t>
            </a:r>
          </a:p>
          <a:p>
            <a:pPr algn="l">
              <a:lnSpc>
                <a:spcPts val="5322"/>
              </a:lnSpc>
            </a:pPr>
            <a:r>
              <a:rPr lang="en-US" sz="3801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Only object-oriented programming</a:t>
            </a:r>
          </a:p>
          <a:p>
            <a:pPr algn="l">
              <a:lnSpc>
                <a:spcPts val="5322"/>
              </a:lnSpc>
            </a:pPr>
            <a:r>
              <a:rPr lang="en-US" sz="3801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Only web development</a:t>
            </a:r>
          </a:p>
          <a:p>
            <a:pPr algn="l">
              <a:lnSpc>
                <a:spcPts val="5322"/>
              </a:lnSpc>
            </a:pPr>
            <a:r>
              <a:rPr lang="en-US" sz="3801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Machine Learning libraries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0475" y="1980110"/>
            <a:ext cx="8777525" cy="150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4 . C++ programming kis saal mein officially launch hui thi?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1078" y="5265879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1979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1983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1989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1995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839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07770" y="314562"/>
            <a:ext cx="3379994" cy="1429885"/>
            <a:chOff x="0" y="0"/>
            <a:chExt cx="890204" cy="376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04" cy="376595"/>
            </a:xfrm>
            <a:custGeom>
              <a:avLst/>
              <a:gdLst/>
              <a:ahLst/>
              <a:cxnLst/>
              <a:rect l="l" t="t" r="r" b="b"/>
              <a:pathLst>
                <a:path w="890204" h="376595">
                  <a:moveTo>
                    <a:pt x="0" y="0"/>
                  </a:moveTo>
                  <a:lnTo>
                    <a:pt x="890204" y="0"/>
                  </a:lnTo>
                  <a:lnTo>
                    <a:pt x="890204" y="376595"/>
                  </a:lnTo>
                  <a:lnTo>
                    <a:pt x="0" y="376595"/>
                  </a:lnTo>
                  <a:close/>
                </a:path>
              </a:pathLst>
            </a:custGeom>
            <a:solidFill>
              <a:srgbClr val="202F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0204" cy="414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1101" y="400780"/>
            <a:ext cx="2833331" cy="10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7"/>
              </a:lnSpc>
            </a:pPr>
            <a:r>
              <a:rPr lang="en-US" sz="6119">
                <a:solidFill>
                  <a:srgbClr val="F6F3EB"/>
                </a:solidFill>
                <a:latin typeface="Alatsi"/>
                <a:ea typeface="Alatsi"/>
                <a:cs typeface="Alatsi"/>
                <a:sym typeface="Alatsi"/>
              </a:rPr>
              <a:t>MCQ’S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922" y="2196110"/>
            <a:ext cx="8513525" cy="22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5. Compilation process ka kaunsa step comments hataata hai aur libraries include karta hai?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922" y="5275404"/>
            <a:ext cx="8443738" cy="268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Assembling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Compilation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Preprocessing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Linking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0475" y="2196110"/>
            <a:ext cx="8777525" cy="150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6. Compilation ke baad C++ code kis form mein convert hota hai?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1078" y="5265879"/>
            <a:ext cx="7956320" cy="295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JavaScript code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Assembly code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Python script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JSON file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45001" y="43433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670" y="4511337"/>
            <a:ext cx="6496397" cy="4279502"/>
          </a:xfrm>
          <a:custGeom>
            <a:avLst/>
            <a:gdLst/>
            <a:ahLst/>
            <a:cxnLst/>
            <a:rect l="l" t="t" r="r" b="b"/>
            <a:pathLst>
              <a:path w="6496397" h="4279502">
                <a:moveTo>
                  <a:pt x="0" y="0"/>
                </a:moveTo>
                <a:lnTo>
                  <a:pt x="6496397" y="0"/>
                </a:lnTo>
                <a:lnTo>
                  <a:pt x="6496397" y="4279502"/>
                </a:lnTo>
                <a:lnTo>
                  <a:pt x="0" y="4279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53069" y="4192052"/>
            <a:ext cx="7769403" cy="4918072"/>
          </a:xfrm>
          <a:custGeom>
            <a:avLst/>
            <a:gdLst/>
            <a:ahLst/>
            <a:cxnLst/>
            <a:rect l="l" t="t" r="r" b="b"/>
            <a:pathLst>
              <a:path w="7769403" h="4918072">
                <a:moveTo>
                  <a:pt x="0" y="0"/>
                </a:moveTo>
                <a:lnTo>
                  <a:pt x="7769403" y="0"/>
                </a:lnTo>
                <a:lnTo>
                  <a:pt x="7769403" y="4918072"/>
                </a:lnTo>
                <a:lnTo>
                  <a:pt x="0" y="4918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9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53980" y="641808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WHAT IS PROGRAMMING?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839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07770" y="314562"/>
            <a:ext cx="3379994" cy="1429885"/>
            <a:chOff x="0" y="0"/>
            <a:chExt cx="890204" cy="376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204" cy="376595"/>
            </a:xfrm>
            <a:custGeom>
              <a:avLst/>
              <a:gdLst/>
              <a:ahLst/>
              <a:cxnLst/>
              <a:rect l="l" t="t" r="r" b="b"/>
              <a:pathLst>
                <a:path w="890204" h="376595">
                  <a:moveTo>
                    <a:pt x="0" y="0"/>
                  </a:moveTo>
                  <a:lnTo>
                    <a:pt x="890204" y="0"/>
                  </a:lnTo>
                  <a:lnTo>
                    <a:pt x="890204" y="376595"/>
                  </a:lnTo>
                  <a:lnTo>
                    <a:pt x="0" y="376595"/>
                  </a:lnTo>
                  <a:close/>
                </a:path>
              </a:pathLst>
            </a:custGeom>
            <a:solidFill>
              <a:srgbClr val="202F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0204" cy="414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1101" y="400780"/>
            <a:ext cx="2833331" cy="103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7"/>
              </a:lnSpc>
            </a:pPr>
            <a:r>
              <a:rPr lang="en-US" sz="6119">
                <a:solidFill>
                  <a:srgbClr val="F6F3EB"/>
                </a:solidFill>
                <a:latin typeface="Alatsi"/>
                <a:ea typeface="Alatsi"/>
                <a:cs typeface="Alatsi"/>
                <a:sym typeface="Alatsi"/>
              </a:rPr>
              <a:t>MCQ’S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042" y="1980110"/>
            <a:ext cx="5369525" cy="22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7 . Linking process ka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kaam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kya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hota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4323" dirty="0" err="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hai</a:t>
            </a:r>
            <a:r>
              <a:rPr lang="en-US" sz="4323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?</a:t>
            </a:r>
          </a:p>
          <a:p>
            <a:pPr algn="l">
              <a:lnSpc>
                <a:spcPts val="6052"/>
              </a:lnSpc>
            </a:pPr>
            <a:endParaRPr lang="en-US" sz="4323" dirty="0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4028" y="5067300"/>
            <a:ext cx="8443738" cy="335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Code ko beautify karna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Object files ko external libraries se connect karna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Code mein syntax errors dhoondhna</a:t>
            </a:r>
          </a:p>
          <a:p>
            <a:pPr algn="l">
              <a:lnSpc>
                <a:spcPts val="5322"/>
              </a:lnSpc>
            </a:pPr>
            <a:r>
              <a:rPr lang="en-US" sz="3801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Data visualization karna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0475" y="1980110"/>
            <a:ext cx="8777525" cy="227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</a:pPr>
            <a:r>
              <a:rPr lang="en-US" sz="4323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8. C++ kyun abhi bhi industry mein important hai?</a:t>
            </a:r>
          </a:p>
          <a:p>
            <a:pPr algn="l">
              <a:lnSpc>
                <a:spcPts val="6052"/>
              </a:lnSpc>
            </a:pPr>
            <a:endParaRPr lang="en-US" sz="4323">
              <a:solidFill>
                <a:srgbClr val="4047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1078" y="5265879"/>
            <a:ext cx="7956320" cy="369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a) Sirf legacy code ke liye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b) Machine-level understanding aur FAANG interviews ke liye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c) Sirf beginners ke liye</a:t>
            </a:r>
          </a:p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 d) Sirf games banane ke liye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10021" y="1028700"/>
            <a:ext cx="4067959" cy="2679768"/>
          </a:xfrm>
          <a:custGeom>
            <a:avLst/>
            <a:gdLst/>
            <a:ahLst/>
            <a:cxnLst/>
            <a:rect l="l" t="t" r="r" b="b"/>
            <a:pathLst>
              <a:path w="4067959" h="2679768">
                <a:moveTo>
                  <a:pt x="0" y="0"/>
                </a:moveTo>
                <a:lnTo>
                  <a:pt x="4067958" y="0"/>
                </a:lnTo>
                <a:lnTo>
                  <a:pt x="4067958" y="2679768"/>
                </a:lnTo>
                <a:lnTo>
                  <a:pt x="0" y="267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6598" y="5930821"/>
            <a:ext cx="3657600" cy="1988820"/>
          </a:xfrm>
          <a:custGeom>
            <a:avLst/>
            <a:gdLst/>
            <a:ahLst/>
            <a:cxnLst/>
            <a:rect l="l" t="t" r="r" b="b"/>
            <a:pathLst>
              <a:path w="3657600" h="1988820">
                <a:moveTo>
                  <a:pt x="0" y="0"/>
                </a:moveTo>
                <a:lnTo>
                  <a:pt x="3657600" y="0"/>
                </a:lnTo>
                <a:lnTo>
                  <a:pt x="3657600" y="1988820"/>
                </a:ln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57298" y="61227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57798" y="4867831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05994" y="505555"/>
            <a:ext cx="4660011" cy="8229600"/>
          </a:xfrm>
          <a:custGeom>
            <a:avLst/>
            <a:gdLst/>
            <a:ahLst/>
            <a:cxnLst/>
            <a:rect l="l" t="t" r="r" b="b"/>
            <a:pathLst>
              <a:path w="4660011" h="8229600">
                <a:moveTo>
                  <a:pt x="0" y="0"/>
                </a:moveTo>
                <a:lnTo>
                  <a:pt x="4660012" y="0"/>
                </a:lnTo>
                <a:lnTo>
                  <a:pt x="4660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46100"/>
            <a:ext cx="3404062" cy="4114800"/>
          </a:xfrm>
          <a:custGeom>
            <a:avLst/>
            <a:gdLst/>
            <a:ahLst/>
            <a:cxnLst/>
            <a:rect l="l" t="t" r="r" b="b"/>
            <a:pathLst>
              <a:path w="3404062" h="4114800">
                <a:moveTo>
                  <a:pt x="0" y="0"/>
                </a:moveTo>
                <a:lnTo>
                  <a:pt x="3404062" y="0"/>
                </a:lnTo>
                <a:lnTo>
                  <a:pt x="3404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45229" y="3086100"/>
            <a:ext cx="2042437" cy="4114800"/>
          </a:xfrm>
          <a:custGeom>
            <a:avLst/>
            <a:gdLst/>
            <a:ahLst/>
            <a:cxnLst/>
            <a:rect l="l" t="t" r="r" b="b"/>
            <a:pathLst>
              <a:path w="2042437" h="4114800">
                <a:moveTo>
                  <a:pt x="0" y="0"/>
                </a:moveTo>
                <a:lnTo>
                  <a:pt x="2042437" y="0"/>
                </a:lnTo>
                <a:lnTo>
                  <a:pt x="20424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32198" y="7487321"/>
            <a:ext cx="2599655" cy="2495669"/>
          </a:xfrm>
          <a:custGeom>
            <a:avLst/>
            <a:gdLst/>
            <a:ahLst/>
            <a:cxnLst/>
            <a:rect l="l" t="t" r="r" b="b"/>
            <a:pathLst>
              <a:path w="2599655" h="2495669">
                <a:moveTo>
                  <a:pt x="0" y="0"/>
                </a:moveTo>
                <a:lnTo>
                  <a:pt x="2599655" y="0"/>
                </a:lnTo>
                <a:lnTo>
                  <a:pt x="2599655" y="2495669"/>
                </a:lnTo>
                <a:lnTo>
                  <a:pt x="0" y="2495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80656" y="261828"/>
            <a:ext cx="2381391" cy="2294795"/>
          </a:xfrm>
          <a:custGeom>
            <a:avLst/>
            <a:gdLst/>
            <a:ahLst/>
            <a:cxnLst/>
            <a:rect l="l" t="t" r="r" b="b"/>
            <a:pathLst>
              <a:path w="2381391" h="2294795">
                <a:moveTo>
                  <a:pt x="0" y="0"/>
                </a:moveTo>
                <a:lnTo>
                  <a:pt x="2381390" y="0"/>
                </a:lnTo>
                <a:lnTo>
                  <a:pt x="2381390" y="2294795"/>
                </a:lnTo>
                <a:lnTo>
                  <a:pt x="0" y="22947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02775"/>
            <a:ext cx="83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36302C"/>
                </a:solidFill>
                <a:latin typeface="Alatsi"/>
                <a:ea typeface="Alatsi"/>
                <a:cs typeface="Alatsi"/>
                <a:sym typeface="Alatsi"/>
              </a:rPr>
              <a:t>COMMUNICATE?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5994" y="8791571"/>
            <a:ext cx="6878445" cy="119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6976" dirty="0">
                <a:solidFill>
                  <a:srgbClr val="36302C"/>
                </a:solidFill>
                <a:latin typeface="Alatsi"/>
                <a:ea typeface="Alatsi"/>
                <a:cs typeface="Alatsi"/>
                <a:sym typeface="Alatsi"/>
              </a:rPr>
              <a:t>LANGUAGE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23282" y="3254100"/>
            <a:ext cx="6841436" cy="4888517"/>
          </a:xfrm>
          <a:custGeom>
            <a:avLst/>
            <a:gdLst/>
            <a:ahLst/>
            <a:cxnLst/>
            <a:rect l="l" t="t" r="r" b="b"/>
            <a:pathLst>
              <a:path w="6841436" h="4888517">
                <a:moveTo>
                  <a:pt x="0" y="0"/>
                </a:moveTo>
                <a:lnTo>
                  <a:pt x="6841436" y="0"/>
                </a:lnTo>
                <a:lnTo>
                  <a:pt x="6841436" y="4888517"/>
                </a:lnTo>
                <a:lnTo>
                  <a:pt x="0" y="488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129619"/>
            <a:ext cx="2838610" cy="5012998"/>
          </a:xfrm>
          <a:custGeom>
            <a:avLst/>
            <a:gdLst/>
            <a:ahLst/>
            <a:cxnLst/>
            <a:rect l="l" t="t" r="r" b="b"/>
            <a:pathLst>
              <a:path w="2838610" h="5012998">
                <a:moveTo>
                  <a:pt x="0" y="0"/>
                </a:moveTo>
                <a:lnTo>
                  <a:pt x="2838610" y="0"/>
                </a:lnTo>
                <a:lnTo>
                  <a:pt x="2838610" y="5012998"/>
                </a:lnTo>
                <a:lnTo>
                  <a:pt x="0" y="5012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66232" y="4070753"/>
            <a:ext cx="2893068" cy="3255210"/>
          </a:xfrm>
          <a:custGeom>
            <a:avLst/>
            <a:gdLst/>
            <a:ahLst/>
            <a:cxnLst/>
            <a:rect l="l" t="t" r="r" b="b"/>
            <a:pathLst>
              <a:path w="2893068" h="3255210">
                <a:moveTo>
                  <a:pt x="0" y="0"/>
                </a:moveTo>
                <a:lnTo>
                  <a:pt x="2893068" y="0"/>
                </a:lnTo>
                <a:lnTo>
                  <a:pt x="2893068" y="3255210"/>
                </a:lnTo>
                <a:lnTo>
                  <a:pt x="0" y="32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64198" y="7607321"/>
            <a:ext cx="2599655" cy="2495669"/>
          </a:xfrm>
          <a:custGeom>
            <a:avLst/>
            <a:gdLst/>
            <a:ahLst/>
            <a:cxnLst/>
            <a:rect l="l" t="t" r="r" b="b"/>
            <a:pathLst>
              <a:path w="2599655" h="2495669">
                <a:moveTo>
                  <a:pt x="0" y="0"/>
                </a:moveTo>
                <a:lnTo>
                  <a:pt x="2599655" y="0"/>
                </a:lnTo>
                <a:lnTo>
                  <a:pt x="2599655" y="2495669"/>
                </a:lnTo>
                <a:lnTo>
                  <a:pt x="0" y="2495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53880" y="8545255"/>
            <a:ext cx="2726675" cy="2057400"/>
          </a:xfrm>
          <a:custGeom>
            <a:avLst/>
            <a:gdLst/>
            <a:ahLst/>
            <a:cxnLst/>
            <a:rect l="l" t="t" r="r" b="b"/>
            <a:pathLst>
              <a:path w="2726675" h="2057400">
                <a:moveTo>
                  <a:pt x="0" y="0"/>
                </a:moveTo>
                <a:lnTo>
                  <a:pt x="2726674" y="0"/>
                </a:lnTo>
                <a:lnTo>
                  <a:pt x="27266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02775"/>
            <a:ext cx="83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36302C"/>
                </a:solidFill>
                <a:latin typeface="Alatsi"/>
                <a:ea typeface="Alatsi"/>
                <a:cs typeface="Alatsi"/>
                <a:sym typeface="Alatsi"/>
              </a:rPr>
              <a:t>COMMUNICATE?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7994" y="8911571"/>
            <a:ext cx="6878445" cy="119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6976" dirty="0">
                <a:solidFill>
                  <a:srgbClr val="36302C"/>
                </a:solidFill>
                <a:latin typeface="Alatsi"/>
                <a:ea typeface="Alatsi"/>
                <a:cs typeface="Alatsi"/>
                <a:sym typeface="Alatsi"/>
              </a:rPr>
              <a:t>LANGUAGE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3243" y="2198184"/>
            <a:ext cx="3671656" cy="3497451"/>
          </a:xfrm>
          <a:custGeom>
            <a:avLst/>
            <a:gdLst/>
            <a:ahLst/>
            <a:cxnLst/>
            <a:rect l="l" t="t" r="r" b="b"/>
            <a:pathLst>
              <a:path w="3671656" h="3497451">
                <a:moveTo>
                  <a:pt x="0" y="0"/>
                </a:moveTo>
                <a:lnTo>
                  <a:pt x="3671656" y="0"/>
                </a:lnTo>
                <a:lnTo>
                  <a:pt x="3671656" y="3497451"/>
                </a:lnTo>
                <a:lnTo>
                  <a:pt x="0" y="349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9356" t="-44337" r="-39037" b="-422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14585" y="1889509"/>
            <a:ext cx="3635987" cy="4114800"/>
          </a:xfrm>
          <a:custGeom>
            <a:avLst/>
            <a:gdLst/>
            <a:ahLst/>
            <a:cxnLst/>
            <a:rect l="l" t="t" r="r" b="b"/>
            <a:pathLst>
              <a:path w="3635987" h="4114800">
                <a:moveTo>
                  <a:pt x="0" y="0"/>
                </a:moveTo>
                <a:lnTo>
                  <a:pt x="3635987" y="0"/>
                </a:lnTo>
                <a:lnTo>
                  <a:pt x="3635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26340" y="7600602"/>
            <a:ext cx="7315200" cy="2154659"/>
          </a:xfrm>
          <a:custGeom>
            <a:avLst/>
            <a:gdLst/>
            <a:ahLst/>
            <a:cxnLst/>
            <a:rect l="l" t="t" r="r" b="b"/>
            <a:pathLst>
              <a:path w="7315200" h="2154659">
                <a:moveTo>
                  <a:pt x="0" y="0"/>
                </a:moveTo>
                <a:lnTo>
                  <a:pt x="7315200" y="0"/>
                </a:lnTo>
                <a:lnTo>
                  <a:pt x="7315200" y="2154659"/>
                </a:lnTo>
                <a:lnTo>
                  <a:pt x="0" y="2154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34389" y="1889509"/>
            <a:ext cx="2617187" cy="4114800"/>
          </a:xfrm>
          <a:custGeom>
            <a:avLst/>
            <a:gdLst/>
            <a:ahLst/>
            <a:cxnLst/>
            <a:rect l="l" t="t" r="r" b="b"/>
            <a:pathLst>
              <a:path w="2617187" h="4114800">
                <a:moveTo>
                  <a:pt x="0" y="0"/>
                </a:moveTo>
                <a:lnTo>
                  <a:pt x="2617187" y="0"/>
                </a:lnTo>
                <a:lnTo>
                  <a:pt x="26171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6911" y="3350100"/>
            <a:ext cx="6841436" cy="4888517"/>
          </a:xfrm>
          <a:custGeom>
            <a:avLst/>
            <a:gdLst/>
            <a:ahLst/>
            <a:cxnLst/>
            <a:rect l="l" t="t" r="r" b="b"/>
            <a:pathLst>
              <a:path w="6841436" h="4888517">
                <a:moveTo>
                  <a:pt x="0" y="0"/>
                </a:moveTo>
                <a:lnTo>
                  <a:pt x="6841435" y="0"/>
                </a:lnTo>
                <a:lnTo>
                  <a:pt x="6841435" y="4888517"/>
                </a:lnTo>
                <a:lnTo>
                  <a:pt x="0" y="488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31805" y="4628447"/>
            <a:ext cx="2244319" cy="2331822"/>
          </a:xfrm>
          <a:custGeom>
            <a:avLst/>
            <a:gdLst/>
            <a:ahLst/>
            <a:cxnLst/>
            <a:rect l="l" t="t" r="r" b="b"/>
            <a:pathLst>
              <a:path w="2244319" h="2331822">
                <a:moveTo>
                  <a:pt x="0" y="0"/>
                </a:moveTo>
                <a:lnTo>
                  <a:pt x="2244319" y="0"/>
                </a:lnTo>
                <a:lnTo>
                  <a:pt x="2244319" y="2331822"/>
                </a:lnTo>
                <a:lnTo>
                  <a:pt x="0" y="233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9800" y="4229100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09" y="0"/>
                </a:lnTo>
                <a:lnTo>
                  <a:pt x="3546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53980" y="641808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WHAT IS C++?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D99B6-F2D9-72BA-D0D4-4CABD615C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390900"/>
            <a:ext cx="5791200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560</Words>
  <Application>Microsoft Office PowerPoint</Application>
  <PresentationFormat>Custom</PresentationFormat>
  <Paragraphs>107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Alatsi</vt:lpstr>
      <vt:lpstr>Arial</vt:lpstr>
      <vt:lpstr>TT Bluescreens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cp:lastModifiedBy>khaiser khanam</cp:lastModifiedBy>
  <cp:revision>3</cp:revision>
  <dcterms:created xsi:type="dcterms:W3CDTF">2006-08-16T00:00:00Z</dcterms:created>
  <dcterms:modified xsi:type="dcterms:W3CDTF">2025-04-28T00:56:42Z</dcterms:modified>
  <dc:identifier>DAGl3_Yd62g</dc:identifier>
</cp:coreProperties>
</file>